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2"/>
    <p:restoredTop sz="94658"/>
  </p:normalViewPr>
  <p:slideViewPr>
    <p:cSldViewPr snapToGrid="0">
      <p:cViewPr>
        <p:scale>
          <a:sx n="102" d="100"/>
          <a:sy n="102" d="100"/>
        </p:scale>
        <p:origin x="1488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48339A-BE41-C849-2B28-929A7DBDEE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DA1EDF-E2FA-ADDF-B9D5-FB0807E4F8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424F72-C22C-206D-3138-C11791D10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B29B2-C767-1742-BDC0-04B5AD2587AD}" type="datetimeFigureOut">
              <a:rPr lang="en-US" smtClean="0"/>
              <a:t>4/20/26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D8E84B-5EE4-7EF3-1EB4-40C5B3414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E7C758-8BF5-1722-A2C0-BE97A36FB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23202-3BA2-2246-8AE7-B4BFAC6A5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316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696B7-1A20-DE75-4706-E68B0BCE2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DB12DD-13C3-2257-0DA4-A6B181AA7E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68DE6B-E834-934D-5F81-54A4C434A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B29B2-C767-1742-BDC0-04B5AD2587AD}" type="datetimeFigureOut">
              <a:rPr lang="en-US" smtClean="0"/>
              <a:t>4/20/26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C9576-4AD9-D7EF-A08E-F214308B6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1386C9-802C-8FFD-41BF-0A63160F0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23202-3BA2-2246-8AE7-B4BFAC6A5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609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06C25F7-F1FB-BF76-7CA2-5B3AEEED18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0C535E-B41B-1AF4-6852-97BAA8A47C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07AC2-5D19-6823-769D-D37F4F401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B29B2-C767-1742-BDC0-04B5AD2587AD}" type="datetimeFigureOut">
              <a:rPr lang="en-US" smtClean="0"/>
              <a:t>4/20/26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BE04F-D0B9-8CEB-89F5-147B57048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3D0841-CC37-6D16-1302-5A558BF21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23202-3BA2-2246-8AE7-B4BFAC6A5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915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B50B1D-6BB8-351D-656D-862AF7DE5F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D006F2-D6ED-C826-C587-532F412534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DB2A17-AB87-D612-B6BF-91B0EF294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B29B2-C767-1742-BDC0-04B5AD2587AD}" type="datetimeFigureOut">
              <a:rPr lang="en-US" smtClean="0"/>
              <a:t>4/20/26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2B8A88-8C1D-8156-7595-5A7581E47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9F1BBF-EEDD-59B5-C2B1-B84A902D0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23202-3BA2-2246-8AE7-B4BFAC6A5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217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485E31-3150-905A-6941-B3525E3A4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16C980-BD2E-B66F-052A-8DC83DE1A5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D435B3-5B68-572E-C091-4F80E46F0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B29B2-C767-1742-BDC0-04B5AD2587AD}" type="datetimeFigureOut">
              <a:rPr lang="en-US" smtClean="0"/>
              <a:t>4/20/26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4B6CCF-25ED-BC2A-5643-58A42FC3C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509600-C6C0-BEBA-8C85-B3741BF83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23202-3BA2-2246-8AE7-B4BFAC6A5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438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BC295E-1D7E-5523-61D7-5F200F439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C3ABAE-3FAA-F44E-9B6C-6558721D9D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C7A48F-E681-7FDF-D2E0-3E222E8703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0C5FCB-3DB3-25EA-8221-A4EC44660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B29B2-C767-1742-BDC0-04B5AD2587AD}" type="datetimeFigureOut">
              <a:rPr lang="en-US" smtClean="0"/>
              <a:t>4/20/26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0B5BB1-18DA-AABC-1229-6037D648A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6DFE0F-B17A-72F3-7231-2F755886F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23202-3BA2-2246-8AE7-B4BFAC6A5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651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61DE6-DDE5-4917-A229-4D207A1D6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20A8FA-6C35-FCFD-B184-CBD8F71D3E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60FC19-C7A8-0979-24C3-126A646A5B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ED518E-2309-6F63-848C-8BDA4D3012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0CFDB2-F619-0517-DE14-8541536619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40E226A-C7ED-0A19-39C4-0770C300F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B29B2-C767-1742-BDC0-04B5AD2587AD}" type="datetimeFigureOut">
              <a:rPr lang="en-US" smtClean="0"/>
              <a:t>4/20/26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8C2FCB5-5EA6-0392-2C5D-95171F88F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9618EFB-2CBF-E048-7099-AB515FEE4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23202-3BA2-2246-8AE7-B4BFAC6A5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600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4F0FE2-327F-AB85-167E-3C0259A02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93AF12-0A1A-AF3A-F080-179A35AB9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B29B2-C767-1742-BDC0-04B5AD2587AD}" type="datetimeFigureOut">
              <a:rPr lang="en-US" smtClean="0"/>
              <a:t>4/20/26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784F3D-0E95-2EC4-3C19-0DE036BDD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2280D8-FEA5-B261-2AB7-5AA488BCC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23202-3BA2-2246-8AE7-B4BFAC6A5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401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353946-F3D3-6E7E-75F2-289AB9191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B29B2-C767-1742-BDC0-04B5AD2587AD}" type="datetimeFigureOut">
              <a:rPr lang="en-US" smtClean="0"/>
              <a:t>4/20/26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10115FD-59C5-B6EA-6F6E-4F1A32ACB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959199-540F-3C62-9B8F-23BF68E1F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23202-3BA2-2246-8AE7-B4BFAC6A5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969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B7C3B3-921F-6254-FCD2-CD2153335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C10B06-67E8-FA32-A811-965CA229C2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BFE77F-A0DE-3F1C-44D5-B10157271B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5E1416-EC87-B17F-2944-3A3026941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B29B2-C767-1742-BDC0-04B5AD2587AD}" type="datetimeFigureOut">
              <a:rPr lang="en-US" smtClean="0"/>
              <a:t>4/20/26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5E3128-45CA-6A79-645B-31F0BA843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BEE291-F557-64E1-09F8-4DEB1D3D6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23202-3BA2-2246-8AE7-B4BFAC6A5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508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F26A32-BBEF-7E42-9684-4043CAC5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12B19FF-AD56-56F1-5B08-E682353891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F6E16D-4DC3-E3B6-B689-9AFB85C215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8815D6-8E46-D114-A8A9-86B07D8D0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B29B2-C767-1742-BDC0-04B5AD2587AD}" type="datetimeFigureOut">
              <a:rPr lang="en-US" smtClean="0"/>
              <a:t>4/20/26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3BA50B-241A-8AD8-5AB7-1FDC9EE16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4A1D2-D277-5958-DA9A-D0E83972F8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23202-3BA2-2246-8AE7-B4BFAC6A5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960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0B00BD-12E6-469B-83AE-BC3E4D1BA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07305E-E57B-19E4-96F5-50A20AD5EA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F9BE79-FA35-697A-42BA-E365A8D845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88B29B2-C767-1742-BDC0-04B5AD2587AD}" type="datetimeFigureOut">
              <a:rPr lang="en-US" smtClean="0"/>
              <a:t>4/20/26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DC5D49-1C33-F9D3-487A-AC514A2429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21B8AF-94C0-112B-1252-C361325FBF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323202-3BA2-2246-8AE7-B4BFAC6A5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962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17F9F2-32F6-BE9D-A8E5-6AA221F004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6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BB782B0-9BBD-D7B5-BD74-17E0C6DABE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4361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Evans, Kaylee</dc:creator>
  <cp:lastModifiedBy>Lyons, Meredith</cp:lastModifiedBy>
  <cp:revision>2</cp:revision>
  <dcterms:created xsi:type="dcterms:W3CDTF">2025-03-31T14:09:41Z</dcterms:created>
  <dcterms:modified xsi:type="dcterms:W3CDTF">2026-04-20T16:04:26Z</dcterms:modified>
</cp:coreProperties>
</file>